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5"/>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6" r:id="rId43"/>
    <p:sldId id="485"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6"/>
            <p14:sldId id="485"/>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0909"/>
    <a:srgbClr val="D1DCDA"/>
    <a:srgbClr val="00677F"/>
    <a:srgbClr val="C20D0D"/>
    <a:srgbClr val="1171BE"/>
    <a:srgbClr val="03BFB5"/>
    <a:srgbClr val="680000"/>
    <a:srgbClr val="EDB120"/>
    <a:srgbClr val="D95319"/>
    <a:srgbClr val="007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1839" autoAdjust="0"/>
  </p:normalViewPr>
  <p:slideViewPr>
    <p:cSldViewPr snapToGrid="0">
      <p:cViewPr varScale="1">
        <p:scale>
          <a:sx n="101" d="100"/>
          <a:sy n="101" d="100"/>
        </p:scale>
        <p:origin x="1314" y="78"/>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0">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9" name="Gruppieren 8">
            <a:extLst>
              <a:ext uri="{FF2B5EF4-FFF2-40B4-BE49-F238E27FC236}">
                <a16:creationId xmlns:a16="http://schemas.microsoft.com/office/drawing/2014/main" id="{2A3CB50D-6946-7AAA-8433-6AD2AB88C7A8}"/>
              </a:ext>
            </a:extLst>
          </p:cNvPr>
          <p:cNvGrpSpPr/>
          <p:nvPr/>
        </p:nvGrpSpPr>
        <p:grpSpPr>
          <a:xfrm>
            <a:off x="2896875" y="1115568"/>
            <a:ext cx="6398249" cy="4772415"/>
            <a:chOff x="670814" y="1435608"/>
            <a:chExt cx="6398249" cy="4772415"/>
          </a:xfrm>
        </p:grpSpPr>
        <p:sp>
          <p:nvSpPr>
            <p:cNvPr id="8" name="Rectangle 34">
              <a:extLst>
                <a:ext uri="{FF2B5EF4-FFF2-40B4-BE49-F238E27FC236}">
                  <a16:creationId xmlns:a16="http://schemas.microsoft.com/office/drawing/2014/main" id="{0BC79486-219A-8AF7-138B-58C0551246C1}"/>
                </a:ext>
              </a:extLst>
            </p:cNvPr>
            <p:cNvSpPr/>
            <p:nvPr/>
          </p:nvSpPr>
          <p:spPr>
            <a:xfrm>
              <a:off x="1205631" y="1435608"/>
              <a:ext cx="5548580" cy="2841305"/>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 name="Gruppieren 5">
              <a:extLst>
                <a:ext uri="{FF2B5EF4-FFF2-40B4-BE49-F238E27FC236}">
                  <a16:creationId xmlns:a16="http://schemas.microsoft.com/office/drawing/2014/main" id="{552D9B24-6B71-60E8-3F2B-07A8F436720B}"/>
                </a:ext>
              </a:extLst>
            </p:cNvPr>
            <p:cNvGrpSpPr/>
            <p:nvPr/>
          </p:nvGrpSpPr>
          <p:grpSpPr>
            <a:xfrm>
              <a:off x="670814" y="1533045"/>
              <a:ext cx="6398249" cy="4674978"/>
              <a:chOff x="670814" y="1533045"/>
              <a:chExt cx="6398249" cy="4674978"/>
            </a:xfrm>
          </p:grpSpPr>
          <p:sp>
            <p:nvSpPr>
              <p:cNvPr id="4" name="Rectangle 21">
                <a:extLst>
                  <a:ext uri="{FF2B5EF4-FFF2-40B4-BE49-F238E27FC236}">
                    <a16:creationId xmlns:a16="http://schemas.microsoft.com/office/drawing/2014/main" id="{B8E8DBC4-0ED3-7238-2C77-60A1275D404D}"/>
                  </a:ext>
                </a:extLst>
              </p:cNvPr>
              <p:cNvSpPr/>
              <p:nvPr/>
            </p:nvSpPr>
            <p:spPr>
              <a:xfrm>
                <a:off x="1491615" y="2374917"/>
                <a:ext cx="1516877"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533045"/>
                <a:ext cx="6398249" cy="4674978"/>
                <a:chOff x="670814" y="1533045"/>
                <a:chExt cx="6398249" cy="4674978"/>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533045"/>
                  <a:ext cx="6398249" cy="4674978"/>
                  <a:chOff x="670814" y="1533045"/>
                  <a:chExt cx="6398249" cy="4674978"/>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533045"/>
                    <a:ext cx="6398249" cy="4674978"/>
                    <a:chOff x="670814" y="1533045"/>
                    <a:chExt cx="6398249" cy="4674978"/>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533045"/>
                      <a:ext cx="6398249" cy="4674978"/>
                      <a:chOff x="670814" y="1533045"/>
                      <a:chExt cx="6398249" cy="4674978"/>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533045"/>
                        <a:ext cx="6398249" cy="4674978"/>
                        <a:chOff x="2767010" y="1219008"/>
                        <a:chExt cx="6398249" cy="4674978"/>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219008"/>
                          <a:ext cx="6398249" cy="4674978"/>
                          <a:chOff x="2008058" y="1783136"/>
                          <a:chExt cx="6398249" cy="4674978"/>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2085978"/>
                            <a:ext cx="6398249" cy="4372136"/>
                            <a:chOff x="965642" y="2278002"/>
                            <a:chExt cx="6398249" cy="4372136"/>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2278002"/>
                              <a:ext cx="6398249" cy="4372136"/>
                              <a:chOff x="2953577" y="2266090"/>
                              <a:chExt cx="6398249" cy="4372136"/>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2275616"/>
                                <a:ext cx="5863433" cy="4362610"/>
                                <a:chOff x="1598102" y="2319586"/>
                                <a:chExt cx="5863433" cy="4362610"/>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2319586"/>
                                  <a:ext cx="5747853" cy="4362610"/>
                                  <a:chOff x="1593910" y="2319586"/>
                                  <a:chExt cx="5747853" cy="4362610"/>
                                </a:xfrm>
                              </p:grpSpPr>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5397524" y="2266090"/>
                                <a:ext cx="3233830" cy="2434723"/>
                                <a:chOff x="5302766" y="2266090"/>
                                <a:chExt cx="3233830"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5426090" y="2266090"/>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5426090" y="2266090"/>
                                      <a:ext cx="1530000"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5370751" y="2556643"/>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5302766" y="2806693"/>
                                  <a:ext cx="1530928"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grpSp>
      </p:grpSp>
    </p:spTree>
    <p:extLst>
      <p:ext uri="{BB962C8B-B14F-4D97-AF65-F5344CB8AC3E}">
        <p14:creationId xmlns:p14="http://schemas.microsoft.com/office/powerpoint/2010/main" val="21188089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uppieren 43">
            <a:extLst>
              <a:ext uri="{FF2B5EF4-FFF2-40B4-BE49-F238E27FC236}">
                <a16:creationId xmlns:a16="http://schemas.microsoft.com/office/drawing/2014/main" id="{8EA75EE8-0872-F89C-26C8-016390BE0C6C}"/>
              </a:ext>
            </a:extLst>
          </p:cNvPr>
          <p:cNvGrpSpPr/>
          <p:nvPr/>
        </p:nvGrpSpPr>
        <p:grpSpPr>
          <a:xfrm>
            <a:off x="2971801" y="110136"/>
            <a:ext cx="5285508" cy="6659283"/>
            <a:chOff x="2971801" y="110136"/>
            <a:chExt cx="5285508" cy="6659283"/>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2971801" y="110136"/>
              <a:ext cx="5285508" cy="6659283"/>
              <a:chOff x="810492" y="1921536"/>
              <a:chExt cx="5285508" cy="6659283"/>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810492" y="2023250"/>
                <a:ext cx="5285508" cy="6557569"/>
                <a:chOff x="810492" y="2023250"/>
                <a:chExt cx="5285508" cy="6557569"/>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r="50523"/>
                <a:stretch/>
              </p:blipFill>
              <p:spPr>
                <a:xfrm>
                  <a:off x="810492" y="2023250"/>
                  <a:ext cx="4976993" cy="3017782"/>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48494" r="3499"/>
                <a:stretch/>
              </p:blipFill>
              <p:spPr>
                <a:xfrm>
                  <a:off x="1266825" y="5446700"/>
                  <a:ext cx="4829175" cy="3017782"/>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21536"/>
                <a:ext cx="3343564" cy="307777"/>
              </a:xfrm>
              <a:prstGeom prst="rect">
                <a:avLst/>
              </a:prstGeom>
              <a:ln w="3175"/>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38991"/>
                <a:ext cx="3343564" cy="307777"/>
              </a:xfrm>
              <a:prstGeom prst="rect">
                <a:avLst/>
              </a:prstGeom>
              <a:ln w="3175"/>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08202"/>
              <a:ext cx="2512915" cy="276999"/>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047297"/>
              <a:ext cx="1625039" cy="276999"/>
            </a:xfrm>
            <a:prstGeom prst="rect">
              <a:avLst/>
            </a:prstGeom>
            <a:ln w="3175"/>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8" name="Textfeld 7">
            <a:extLst>
              <a:ext uri="{FF2B5EF4-FFF2-40B4-BE49-F238E27FC236}">
                <a16:creationId xmlns:a16="http://schemas.microsoft.com/office/drawing/2014/main" id="{57665DCE-DB4B-C767-9CB4-F1B407544B5C}"/>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5283</Words>
  <Application>Microsoft Office PowerPoint</Application>
  <PresentationFormat>Breitbild</PresentationFormat>
  <Paragraphs>862</Paragraphs>
  <Slides>43</Slides>
  <Notes>39</Notes>
  <HiddenSlides>8</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43</vt:i4>
      </vt:variant>
    </vt:vector>
  </HeadingPairs>
  <TitlesOfParts>
    <vt:vector size="53" baseType="lpstr">
      <vt:lpstr>Arial</vt:lpstr>
      <vt:lpstr>Calibri</vt:lpstr>
      <vt:lpstr>Cambria Math</vt:lpstr>
      <vt:lpstr>Daimler CS</vt:lpstr>
      <vt:lpstr>Lucida Grande</vt:lpstr>
      <vt:lpstr>Menlo</vt:lpstr>
      <vt:lpstr>Söhne</vt:lpstr>
      <vt:lpstr>Wingdings</vt:lpstr>
      <vt:lpstr>TTS Theme 2022 - Light</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386</cp:revision>
  <dcterms:created xsi:type="dcterms:W3CDTF">2022-02-05T01:08:08Z</dcterms:created>
  <dcterms:modified xsi:type="dcterms:W3CDTF">2024-04-19T06:31:06Z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